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6858000" type="screen4x3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233C6-47D3-4508-AC70-435CF307F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414CD0A-CD6F-4706-9918-C986E9184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13C6-1F81-4FC0-8B13-34E29B01DA73}" type="datetimeFigureOut">
              <a:rPr lang="ko-KR" altLang="en-US" smtClean="0"/>
              <a:t>2023-08-09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20D1F92-93C0-47F6-A4AD-D660AB175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22D681C-9829-4EE9-A73C-B3B3D4942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F1570-12A3-4DD7-B97F-F57B71C49C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3217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0AF2FB1-F9F1-40CA-B6A1-D197957F5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0D0F8CB-D6B4-4255-BF49-1B6E678922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58A79E-8DF7-46D5-B2DE-5BD9B2EE7F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4D13C6-1F81-4FC0-8B13-34E29B01DA73}" type="datetimeFigureOut">
              <a:rPr lang="ko-KR" altLang="en-US" smtClean="0"/>
              <a:t>2023-08-09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AA1840-49B1-4F93-9B81-50972F655D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D05A3D-3313-458A-AB71-B5FF6DD2EC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F1570-12A3-4DD7-B97F-F57B71C49C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8592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F654D647-18A7-4EA0-A2C5-E79613E8E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sz="660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1. </a:t>
            </a:r>
            <a:r>
              <a:rPr lang="ko-KR" altLang="en-US" sz="660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패킷 트레이서</a:t>
            </a:r>
            <a:endParaRPr lang="ko-KR" altLang="en-US" sz="6600" dirty="0">
              <a:solidFill>
                <a:srgbClr val="FF00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0B41EA4-F5EB-4E75-B0AF-D4838A7B9AE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272926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BD198A15-2014-4185-A02D-9A44DB819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500"/>
              <a:t>Packet Tracer </a:t>
            </a:r>
            <a:r>
              <a:rPr lang="ko-KR" altLang="en-US" sz="3500"/>
              <a:t>설치</a:t>
            </a:r>
            <a:endParaRPr lang="ko-KR" altLang="en-US" sz="35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9C11BC4-1A89-454B-91AE-4DC1107BB74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927172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6E49DE92-8EB6-4E24-A3DD-0E10D5AFC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500"/>
              <a:t>Packet Tracer </a:t>
            </a:r>
            <a:r>
              <a:rPr lang="ko-KR" altLang="en-US" sz="3500"/>
              <a:t>설치</a:t>
            </a:r>
            <a:endParaRPr lang="ko-KR" altLang="en-US" sz="35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E3B80A9-4ED3-4C15-9195-0D066DC7C45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829483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D8BB0E11-84A8-4BC7-A598-2E3949747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500"/>
              <a:t>Packet Tracer </a:t>
            </a:r>
            <a:r>
              <a:rPr lang="ko-KR" altLang="en-US" sz="3500"/>
              <a:t>실행하기</a:t>
            </a:r>
            <a:endParaRPr lang="ko-KR" altLang="en-US" sz="35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6FD1B76-2857-4A3C-A89A-D370F035EC0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141226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CBF4B78C-3ABA-489C-AD1E-2B4E30C04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500"/>
              <a:t>Packet Tracer </a:t>
            </a:r>
            <a:r>
              <a:rPr lang="ko-KR" altLang="en-US" sz="3500"/>
              <a:t>실행하기</a:t>
            </a:r>
            <a:endParaRPr lang="ko-KR" altLang="en-US" sz="35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CA444C0-F5C3-4345-9573-2B23B4DA0B3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059432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A84AD5F2-C73B-416C-9B94-B24BF2ED9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500">
                <a:latin typeface="HY견고딕" panose="02030600000101010101" pitchFamily="18" charset="-127"/>
                <a:ea typeface="HY견고딕" panose="02030600000101010101" pitchFamily="18" charset="-127"/>
              </a:rPr>
              <a:t>Packet Tracer </a:t>
            </a:r>
            <a:r>
              <a:rPr lang="ko-KR" altLang="en-US" sz="3500">
                <a:latin typeface="HY견고딕" panose="02030600000101010101" pitchFamily="18" charset="-127"/>
                <a:ea typeface="HY견고딕" panose="02030600000101010101" pitchFamily="18" charset="-127"/>
              </a:rPr>
              <a:t>실행하기</a:t>
            </a:r>
            <a:endParaRPr lang="ko-KR" altLang="en-US" sz="35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645E2C-441D-4486-9743-4DD6484535A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673797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086E5EB2-7D3B-4B68-B597-3BCD439E0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500">
                <a:latin typeface="HY견고딕" panose="02030600000101010101" pitchFamily="18" charset="-127"/>
                <a:ea typeface="HY견고딕" panose="02030600000101010101" pitchFamily="18" charset="-127"/>
              </a:rPr>
              <a:t>Packet Tracer </a:t>
            </a:r>
            <a:r>
              <a:rPr lang="ko-KR" altLang="en-US" sz="3500">
                <a:latin typeface="HY견고딕" panose="02030600000101010101" pitchFamily="18" charset="-127"/>
                <a:ea typeface="HY견고딕" panose="02030600000101010101" pitchFamily="18" charset="-127"/>
              </a:rPr>
              <a:t>옵션 설정</a:t>
            </a:r>
            <a:endParaRPr lang="ko-KR" altLang="en-US" sz="35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F3C1887-5B72-49F2-9AF5-71434319A29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697522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AB8260E8-2705-4275-B9B0-36B145D57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3500">
                <a:latin typeface="HY견고딕" panose="02030600000101010101" pitchFamily="18" charset="-127"/>
                <a:ea typeface="HY견고딕" panose="02030600000101010101" pitchFamily="18" charset="-127"/>
              </a:rPr>
              <a:t>간단한 토폴로지 구성 및 장치 설정방법</a:t>
            </a:r>
            <a:endParaRPr lang="ko-KR" altLang="en-US" sz="35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083815E-9254-4DC0-A00C-B118E736E50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296839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C3452328-7A8E-4B1E-B957-5EA8E6EEE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3500">
                <a:latin typeface="HY견고딕" panose="02030600000101010101" pitchFamily="18" charset="-127"/>
                <a:ea typeface="HY견고딕" panose="02030600000101010101" pitchFamily="18" charset="-127"/>
              </a:rPr>
              <a:t>패킷 트래이서 여러가지 기능</a:t>
            </a:r>
            <a:endParaRPr lang="ko-KR" altLang="en-US" sz="35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3E2C370-AFA8-4677-A253-AB5C55B2EA7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298064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040427CD-5C93-4252-B8A1-135654F3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3500">
                <a:latin typeface="HY견고딕" panose="02030600000101010101" pitchFamily="18" charset="-127"/>
                <a:ea typeface="HY견고딕" panose="02030600000101010101" pitchFamily="18" charset="-127"/>
              </a:rPr>
              <a:t>라우터와 모듈</a:t>
            </a:r>
            <a:endParaRPr lang="ko-KR" altLang="en-US" sz="35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BA9EF10-7D4A-4A97-9BA3-4783998DD7A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835175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D150A2D1-08EB-42A3-853E-FE0A6E5C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3500">
                <a:latin typeface="HY견고딕" panose="02030600000101010101" pitchFamily="18" charset="-127"/>
                <a:ea typeface="HY견고딕" panose="02030600000101010101" pitchFamily="18" charset="-127"/>
              </a:rPr>
              <a:t>종단 장치와 모듈</a:t>
            </a:r>
            <a:endParaRPr lang="ko-KR" altLang="en-US" sz="35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E097CC6-FC73-4DF7-9EF4-F3D867FA38E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567087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DB6D2558-2A89-406D-89D5-32B8184B5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altLang="ko-KR" sz="4000">
                <a:latin typeface="HY견고딕" panose="02030600000101010101" pitchFamily="18" charset="-127"/>
                <a:ea typeface="HY견고딕" panose="02030600000101010101" pitchFamily="18" charset="-127"/>
              </a:rPr>
              <a:t>1. </a:t>
            </a:r>
            <a:r>
              <a:rPr lang="ko-KR" altLang="en-US" sz="4000">
                <a:latin typeface="HY견고딕" panose="02030600000101010101" pitchFamily="18" charset="-127"/>
                <a:ea typeface="HY견고딕" panose="02030600000101010101" pitchFamily="18" charset="-127"/>
              </a:rPr>
              <a:t>패킷트레이서 시작</a:t>
            </a:r>
            <a:endParaRPr lang="en-US" altLang="ko-KR" sz="4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3D46438-686D-4AA9-BBA1-54E0CFFD9DF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682411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2D65A718-F220-4A7A-9AB8-E34C91497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500"/>
              <a:t>Q &amp; A</a:t>
            </a:r>
            <a:endParaRPr lang="ko-KR" altLang="en-US" sz="35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7C3E9A6-AA0E-41B2-89F1-259D20940F7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452355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ABA11197-41B5-4B2C-8A9F-6948EE839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731E8C6-7175-4785-A89F-C1069FEFDFA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698291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37DE5043-CDF8-459D-ACA6-303502042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500"/>
              <a:t>Packet Tracer </a:t>
            </a:r>
            <a:r>
              <a:rPr lang="ko-KR" altLang="en-US" sz="3500"/>
              <a:t>설치</a:t>
            </a:r>
            <a:endParaRPr lang="ko-KR" altLang="en-US" sz="35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E10F119-17DC-4FBB-9CC7-81DB72CF6FF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928679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15200397-BAB6-4E35-AD53-3109DE428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500"/>
              <a:t>Packet Tracer </a:t>
            </a:r>
            <a:r>
              <a:rPr lang="ko-KR" altLang="en-US" sz="3500"/>
              <a:t>설치</a:t>
            </a:r>
            <a:endParaRPr lang="ko-KR" altLang="en-US" sz="35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275D4D3-D692-4930-89BA-D49410D27D2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946392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657B548A-46BA-4362-99A2-A78E5B14A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500"/>
              <a:t>Packet Tracer </a:t>
            </a:r>
            <a:r>
              <a:rPr lang="ko-KR" altLang="en-US" sz="3500"/>
              <a:t>설치</a:t>
            </a:r>
            <a:endParaRPr lang="ko-KR" altLang="en-US" sz="35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9319F20-92DA-40A7-9EB0-BC362BBB42E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062733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EFF594B2-94B8-43BF-8A85-A533E98C8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500"/>
              <a:t>Packet Tracer </a:t>
            </a:r>
            <a:r>
              <a:rPr lang="ko-KR" altLang="en-US" sz="3500"/>
              <a:t>설치</a:t>
            </a:r>
            <a:endParaRPr lang="ko-KR" altLang="en-US" sz="35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89731EA-AD56-472A-B610-9E6FB392336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628795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CD8AC4FC-B152-4413-B96B-059F730FE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500"/>
              <a:t>Packet Tracer </a:t>
            </a:r>
            <a:r>
              <a:rPr lang="ko-KR" altLang="en-US" sz="3500"/>
              <a:t>설치</a:t>
            </a:r>
            <a:endParaRPr lang="ko-KR" altLang="en-US" sz="35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E15EF08-EC79-449E-8F6C-2517451AA07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340211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30BB7701-87C1-4816-9EB1-98EC6C346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500"/>
              <a:t>Packet Tracer </a:t>
            </a:r>
            <a:r>
              <a:rPr lang="ko-KR" altLang="en-US" sz="3500"/>
              <a:t>설치</a:t>
            </a:r>
            <a:endParaRPr lang="ko-KR" altLang="en-US" sz="35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63FBA47-4B42-44D7-BD85-564ADB13B73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601439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>
            <a:extLst>
              <a:ext uri="{FF2B5EF4-FFF2-40B4-BE49-F238E27FC236}">
                <a16:creationId xmlns:a16="http://schemas.microsoft.com/office/drawing/2014/main" id="{7B83006F-6026-421D-A123-47A355892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500"/>
              <a:t>Packet Tracer </a:t>
            </a:r>
            <a:r>
              <a:rPr lang="ko-KR" altLang="en-US" sz="3500"/>
              <a:t>설치</a:t>
            </a:r>
            <a:endParaRPr lang="ko-KR" altLang="en-US" sz="35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5437FC4-5A74-411D-AB0F-227DB6814C7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209339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</Words>
  <Application>Microsoft Office PowerPoint</Application>
  <PresentationFormat>화면 슬라이드 쇼(4:3)</PresentationFormat>
  <Paragraphs>20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5" baseType="lpstr">
      <vt:lpstr>HY견고딕</vt:lpstr>
      <vt:lpstr>맑은 고딕</vt:lpstr>
      <vt:lpstr>Arial</vt:lpstr>
      <vt:lpstr>Office 테마</vt:lpstr>
      <vt:lpstr>1. 패킷 트레이서</vt:lpstr>
      <vt:lpstr>1. 패킷트레이서 시작</vt:lpstr>
      <vt:lpstr>Packet Tracer 설치</vt:lpstr>
      <vt:lpstr>Packet Tracer 설치</vt:lpstr>
      <vt:lpstr>Packet Tracer 설치</vt:lpstr>
      <vt:lpstr>Packet Tracer 설치</vt:lpstr>
      <vt:lpstr>Packet Tracer 설치</vt:lpstr>
      <vt:lpstr>Packet Tracer 설치</vt:lpstr>
      <vt:lpstr>Packet Tracer 설치</vt:lpstr>
      <vt:lpstr>Packet Tracer 설치</vt:lpstr>
      <vt:lpstr>Packet Tracer 설치</vt:lpstr>
      <vt:lpstr>Packet Tracer 실행하기</vt:lpstr>
      <vt:lpstr>Packet Tracer 실행하기</vt:lpstr>
      <vt:lpstr>Packet Tracer 실행하기</vt:lpstr>
      <vt:lpstr>Packet Tracer 옵션 설정</vt:lpstr>
      <vt:lpstr>간단한 토폴로지 구성 및 장치 설정방법</vt:lpstr>
      <vt:lpstr>패킷 트래이서 여러가지 기능</vt:lpstr>
      <vt:lpstr>라우터와 모듈</vt:lpstr>
      <vt:lpstr>종단 장치와 모듈</vt:lpstr>
      <vt:lpstr>Q &amp; A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 패킷 트레이서</dc:title>
  <dc:creator>user</dc:creator>
  <cp:lastModifiedBy>user</cp:lastModifiedBy>
  <cp:revision>1</cp:revision>
  <dcterms:created xsi:type="dcterms:W3CDTF">2023-08-09T09:00:05Z</dcterms:created>
  <dcterms:modified xsi:type="dcterms:W3CDTF">2023-08-09T09:00:05Z</dcterms:modified>
</cp:coreProperties>
</file>

<file path=docProps/thumbnail.jpeg>
</file>